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6" r:id="rId2"/>
    <p:sldMasterId id="2147483688" r:id="rId3"/>
  </p:sldMasterIdLst>
  <p:notesMasterIdLst>
    <p:notesMasterId r:id="rId16"/>
  </p:notesMasterIdLst>
  <p:handoutMasterIdLst>
    <p:handoutMasterId r:id="rId17"/>
  </p:handoutMasterIdLst>
  <p:sldIdLst>
    <p:sldId id="256" r:id="rId4"/>
    <p:sldId id="262" r:id="rId5"/>
    <p:sldId id="263" r:id="rId6"/>
    <p:sldId id="264" r:id="rId7"/>
    <p:sldId id="265" r:id="rId8"/>
    <p:sldId id="259" r:id="rId9"/>
    <p:sldId id="260" r:id="rId10"/>
    <p:sldId id="266" r:id="rId11"/>
    <p:sldId id="267" r:id="rId12"/>
    <p:sldId id="258" r:id="rId13"/>
    <p:sldId id="257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49" autoAdjust="0"/>
    <p:restoredTop sz="84767" autoAdjust="0"/>
  </p:normalViewPr>
  <p:slideViewPr>
    <p:cSldViewPr snapToGrid="0">
      <p:cViewPr varScale="1">
        <p:scale>
          <a:sx n="108" d="100"/>
          <a:sy n="108" d="100"/>
        </p:scale>
        <p:origin x="50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7/10/24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3.png>
</file>

<file path=ppt/media/image2.sv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7/10/24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AAE1EA-D047-FD96-B106-F4413A8D8F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814920" y="6181779"/>
            <a:ext cx="2996080" cy="4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87DB4-5C94-B523-FDBE-59586DE7B4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877244" y="6418966"/>
            <a:ext cx="2166667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3706F-ADDD-B5F9-0491-F18A47C16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8075" y="6418493"/>
            <a:ext cx="2165004" cy="3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BB9074-350A-4434-B8B6-CB7D119120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E5563F2D-74A4-4456-8E84-011744607F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B8AD64B-126F-46E3-AF79-AA6D9FD2CF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20240710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D15680C-A0D6-42A4-9DCD-2D4FA8EE13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P589-1</a:t>
            </a:r>
            <a:br>
              <a:rPr lang="en-US" dirty="0"/>
            </a:br>
            <a:r>
              <a:rPr lang="en-US" dirty="0"/>
              <a:t>Refined hashtag processing</a:t>
            </a:r>
            <a:br>
              <a:rPr lang="en-US" dirty="0"/>
            </a:br>
            <a:r>
              <a:rPr lang="en-US" dirty="0"/>
              <a:t>initial clustering</a:t>
            </a:r>
          </a:p>
        </p:txBody>
      </p:sp>
    </p:spTree>
    <p:extLst>
      <p:ext uri="{BB962C8B-B14F-4D97-AF65-F5344CB8AC3E}">
        <p14:creationId xmlns:p14="http://schemas.microsoft.com/office/powerpoint/2010/main" val="337068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Rna</a:t>
            </a:r>
            <a:r>
              <a:rPr lang="en-US" dirty="0"/>
              <a:t>-based </a:t>
            </a:r>
            <a:r>
              <a:rPr lang="en-US" dirty="0" err="1"/>
              <a:t>umap</a:t>
            </a:r>
            <a:r>
              <a:rPr lang="en-US" dirty="0"/>
              <a:t> clusters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96A175-D9BE-53C2-2721-39FE50F88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353" y="966099"/>
            <a:ext cx="9211293" cy="552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845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2F91427-4735-AA08-9510-69EE6D36AD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878" y="1340179"/>
            <a:ext cx="7060594" cy="39680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E8893C-8A9C-9FD2-B67B-FA632BE06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686" y="1567543"/>
            <a:ext cx="4245428" cy="424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209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Hashtags do not cleanly separate by </a:t>
            </a:r>
            <a:r>
              <a:rPr lang="en-US" dirty="0" err="1"/>
              <a:t>rna</a:t>
            </a:r>
            <a:r>
              <a:rPr lang="en-US" dirty="0"/>
              <a:t> clustering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86115B-D558-2E82-4320-5FBF4EDBB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238" y="1131619"/>
            <a:ext cx="9189523" cy="459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703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Features/cell are high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DA254A-9608-2DC2-0F15-553021A3A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28" y="1310054"/>
            <a:ext cx="10594730" cy="423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12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Mitochondrial reads are low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04F8CF-58E3-18C3-E471-7E4D9220F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28" y="1439007"/>
            <a:ext cx="9949963" cy="397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4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Samples with higher </a:t>
            </a:r>
            <a:r>
              <a:rPr lang="en-US" dirty="0" err="1"/>
              <a:t>mito</a:t>
            </a:r>
            <a:r>
              <a:rPr lang="en-US" dirty="0"/>
              <a:t> counts are lower in genes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30EE3A-969B-C7EC-8F39-AFC81B547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184" y="1178168"/>
            <a:ext cx="8651632" cy="519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55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C56BBA-8721-D757-1D5A-7FE9920C2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723" y="1483702"/>
            <a:ext cx="9882554" cy="452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2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Hashtag expression cutoffs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F23D14-594B-37EC-C63F-F7EB40A5F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061" y="1170948"/>
            <a:ext cx="8869878" cy="532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057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255EE5-AA32-3182-B0F2-864A0E2BE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412" y="1141298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533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45D1D1-9900-0F51-DB2E-3BD12FA66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by </a:t>
            </a:r>
            <a:r>
              <a:rPr lang="en-US" dirty="0" err="1"/>
              <a:t>ht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C486B9-4EB6-76F5-C6F9-202B809E7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03" y="1404257"/>
            <a:ext cx="11564194" cy="481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09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35A778-132D-5908-1176-509C78CA9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by </a:t>
            </a:r>
            <a:r>
              <a:rPr lang="en-US" dirty="0" err="1"/>
              <a:t>ht</a:t>
            </a:r>
            <a:r>
              <a:rPr lang="en-US" dirty="0"/>
              <a:t>, </a:t>
            </a:r>
            <a:r>
              <a:rPr lang="en-US" dirty="0" err="1"/>
              <a:t>multiplets</a:t>
            </a:r>
            <a:r>
              <a:rPr lang="en-US" dirty="0"/>
              <a:t>/negatives removed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9F9184-71E0-E56B-9ED9-19A2E717E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169" y="1546761"/>
            <a:ext cx="10509662" cy="437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58104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2ACF9B02-9D6B-48A2-82E7-7938B5994EE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4EB4A6C4-FC2D-4A76-B544-737967A04EFF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88A2EB02-826B-46D2-94FA-0897DB60729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65</TotalTime>
  <Words>52</Words>
  <Application>Microsoft Macintosh PowerPoint</Application>
  <PresentationFormat>Widescreen</PresentationFormat>
  <Paragraphs>10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MADE Outer Sans</vt:lpstr>
      <vt:lpstr>Title Slides</vt:lpstr>
      <vt:lpstr>Content Slides</vt:lpstr>
      <vt:lpstr>Divider Slides</vt:lpstr>
      <vt:lpstr>PowerPoint Presentation</vt:lpstr>
      <vt:lpstr>Features/cell are high</vt:lpstr>
      <vt:lpstr>Mitochondrial reads are low</vt:lpstr>
      <vt:lpstr>Samples with higher mito counts are lower in genes</vt:lpstr>
      <vt:lpstr>PowerPoint Presentation</vt:lpstr>
      <vt:lpstr>Hashtag expression cutoffs</vt:lpstr>
      <vt:lpstr>PowerPoint Presentation</vt:lpstr>
      <vt:lpstr>Clustering by ht</vt:lpstr>
      <vt:lpstr>Clustering by ht, multiplets/negatives removed</vt:lpstr>
      <vt:lpstr>Rna-based umap clusters</vt:lpstr>
      <vt:lpstr>PowerPoint Presentation</vt:lpstr>
      <vt:lpstr>Hashtags do not cleanly separate by rna clustering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3</cp:revision>
  <dcterms:created xsi:type="dcterms:W3CDTF">2024-07-10T17:48:07Z</dcterms:created>
  <dcterms:modified xsi:type="dcterms:W3CDTF">2024-07-10T18:53:26Z</dcterms:modified>
</cp:coreProperties>
</file>

<file path=docProps/thumbnail.jpeg>
</file>